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a395914e8a644f5" /><Relationship Type="http://schemas.openxmlformats.org/officeDocument/2006/relationships/extended-properties" Target="/docProps/app.xml" Id="R39ab8d39d1b54c88" /><Relationship Type="http://schemas.openxmlformats.org/officeDocument/2006/relationships/officeDocument" Target="/ppt/presentation.xml" Id="Rf0afd6089408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1eb7aec7a4382"/>
  </p:sldMasterIdLst>
  <p:notesMasterIdLst>
    <p:notesMasterId xmlns:r="http://schemas.openxmlformats.org/officeDocument/2006/relationships" r:id="R618486b76e624d24"/>
  </p:notesMasterIdLst>
  <p:sldIdLst>
    <p:sldId xmlns:r="http://schemas.openxmlformats.org/officeDocument/2006/relationships" id="256" r:id="R81f63ced3a404e48"/>
    <p:sldId xmlns:r="http://schemas.openxmlformats.org/officeDocument/2006/relationships" id="257" r:id="Rb3df0ccbf28c4fca"/>
    <p:sldId xmlns:r="http://schemas.openxmlformats.org/officeDocument/2006/relationships" id="258" r:id="Rf02c3177ebcd4c7b"/>
    <p:sldId xmlns:r="http://schemas.openxmlformats.org/officeDocument/2006/relationships" id="259" r:id="Rbb8927add0eb4633"/>
    <p:sldId xmlns:r="http://schemas.openxmlformats.org/officeDocument/2006/relationships" id="260" r:id="Ra1d6cf5a1b894be8"/>
    <p:sldId xmlns:r="http://schemas.openxmlformats.org/officeDocument/2006/relationships" id="261" r:id="R43b633eaf001434e"/>
    <p:sldId xmlns:r="http://schemas.openxmlformats.org/officeDocument/2006/relationships" id="262" r:id="R5b820765b94f47fd"/>
    <p:sldId xmlns:r="http://schemas.openxmlformats.org/officeDocument/2006/relationships" id="263" r:id="Ra1363bcf4c67489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cab6733f6c345e4" /><Relationship Type="http://schemas.openxmlformats.org/officeDocument/2006/relationships/slideMaster" Target="/ppt/slideMasters/slideMaster1.xml" Id="R1a61eb7aec7a4382" /><Relationship Type="http://schemas.openxmlformats.org/officeDocument/2006/relationships/notesMaster" Target="/ppt/notesMasters/notesMaster1.xml" Id="R618486b76e624d24" /><Relationship Type="http://schemas.openxmlformats.org/officeDocument/2006/relationships/presProps" Target="/ppt/presProps.xml" Id="R382bb86b43474b7a" /><Relationship Type="http://schemas.openxmlformats.org/officeDocument/2006/relationships/tableStyles" Target="/ppt/tableStyles.xml" Id="R6c2c3b1c8e31423b" /><Relationship Type="http://schemas.openxmlformats.org/officeDocument/2006/relationships/slide" Target="/ppt/slides/slide1.xml" Id="R81f63ced3a404e48" /><Relationship Type="http://schemas.openxmlformats.org/officeDocument/2006/relationships/slide" Target="/ppt/slides/slide2.xml" Id="Rb3df0ccbf28c4fca" /><Relationship Type="http://schemas.openxmlformats.org/officeDocument/2006/relationships/slide" Target="/ppt/slides/slide3.xml" Id="Rf02c3177ebcd4c7b" /><Relationship Type="http://schemas.openxmlformats.org/officeDocument/2006/relationships/slide" Target="/ppt/slides/slide4.xml" Id="Rbb8927add0eb4633" /><Relationship Type="http://schemas.openxmlformats.org/officeDocument/2006/relationships/slide" Target="/ppt/slides/slide5.xml" Id="Ra1d6cf5a1b894be8" /><Relationship Type="http://schemas.openxmlformats.org/officeDocument/2006/relationships/slide" Target="/ppt/slides/slide6.xml" Id="R43b633eaf001434e" /><Relationship Type="http://schemas.openxmlformats.org/officeDocument/2006/relationships/slide" Target="/ppt/slides/slide7.xml" Id="R5b820765b94f47fd" /><Relationship Type="http://schemas.openxmlformats.org/officeDocument/2006/relationships/slide" Target="/ppt/slides/slide8.xml" Id="Ra1363bcf4c67489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3587338d7a7451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a1385163616479f" /><Relationship Type="http://schemas.openxmlformats.org/officeDocument/2006/relationships/notesMaster" Target="/ppt/notesMasters/notesMaster1.xml" Id="R72521888e6ae4fb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b160cc832d84b39" /><Relationship Type="http://schemas.openxmlformats.org/officeDocument/2006/relationships/notesMaster" Target="/ppt/notesMasters/notesMaster1.xml" Id="Re543176b6a19436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3193a354cf24814" /><Relationship Type="http://schemas.openxmlformats.org/officeDocument/2006/relationships/notesMaster" Target="/ppt/notesMasters/notesMaster1.xml" Id="Re56f2c7bac93470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695acc653c94e0a" /><Relationship Type="http://schemas.openxmlformats.org/officeDocument/2006/relationships/notesMaster" Target="/ppt/notesMasters/notesMaster1.xml" Id="Rc422581927554cd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8aec5dd4f0f49fc" /><Relationship Type="http://schemas.openxmlformats.org/officeDocument/2006/relationships/notesMaster" Target="/ppt/notesMasters/notesMaster1.xml" Id="R10965690fe4d46b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68dc886a08d431d" /><Relationship Type="http://schemas.openxmlformats.org/officeDocument/2006/relationships/notesMaster" Target="/ppt/notesMasters/notesMaster1.xml" Id="Rde0317687d6a47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1b6e8e643e74fa8" /><Relationship Type="http://schemas.openxmlformats.org/officeDocument/2006/relationships/notesMaster" Target="/ppt/notesMasters/notesMaster1.xml" Id="Rb68c939303f84a0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303e48a37ee4c73" /><Relationship Type="http://schemas.openxmlformats.org/officeDocument/2006/relationships/notesMaster" Target="/ppt/notesMasters/notesMaster1.xml" Id="Rf360c6962374495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Powitaj klasę i nazwij temat: Co ustalenia mówią o pracy, zdrowiu, czasie i relacjach rodzinnych?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https://archiwum.ipn.gov.pl/pl/aktualnosci/56803,Obchody-38-rocznicy-podpisania-Porozumienia-Jastrzebskiego-oraz-30-rocznicy-gorn.html</a:t>
            </a:r>
          </a:p>
          <a:p xmlns:a="http://schemas.openxmlformats.org/drawingml/2006/main">
            <a:r>
              <a:t>- https://katowice.ipn.gov.pl/pl3/aktualnosci/228420,Strajkowe-lato-1980-i-powstanie-NSZZ-Solidarnosc-w-wojewodztwie-katowickim.html</a:t>
            </a:r>
          </a:p>
          <a:p xmlns:a="http://schemas.openxmlformats.org/drawingml/2006/main">
            <a:r>
              <a:t>- https://www.szukajwarchiwach.gov.pl/en/web/archiwum-komisji-krajowej-nszz-solidarnosc/zespoly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Przeczytaj pytanie. Poproś o 30 sekund samodzielnego namysłu, potem o dwie pierwsze hipotezy.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Przeczytaj cele własnymi słowami. Powiedz, że na końcu uczniowie sprawdzą je biletem wyjścia.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Poproś, aby uczniowie wskazali, w którym polu widzą sprawę jednostki, rodziny i wspólnoty.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https://archiwum.ipn.gov.pl/pl/aktualnosci/56803,Obchody-38-rocznicy-podpisania-Porozumienia-Jastrzebskiego-oraz-30-rocznicy-gorn.html</a:t>
            </a:r>
          </a:p>
          <a:p xmlns:a="http://schemas.openxmlformats.org/drawingml/2006/main">
            <a:r>
              <a:t>- https://katowice.ipn.gov.pl/pl3/aktualnosci/228420,Strajkowe-lato-1980-i-powstanie-NSZZ-Solidarnosc-w-wojewodztwie-katowickim.html</a:t>
            </a:r>
          </a:p>
          <a:p xmlns:a="http://schemas.openxmlformats.org/drawingml/2006/main">
            <a:r>
              <a:t>- https://www.szukajwarchiwach.gov.pl/en/web/archiwum-komisji-krajowej-nszz-solidarnosc/zespoly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wymagaj definicji na pamięć. Poproś o przykład użycia każdego pojęcia w kontekście lekcji.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Podziel klasę na cztery grupy i rozdaj przygotowane karty stacyjne. Wyznacz 15 minut, następnie rozpocznij galerię pytań.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https://archiwum.ipn.gov.pl/pl/aktualnosci/56803,Obchody-38-rocznicy-podpisania-Porozumienia-Jastrzebskiego-oraz-30-rocznicy-gorn.html</a:t>
            </a:r>
          </a:p>
          <a:p xmlns:a="http://schemas.openxmlformats.org/drawingml/2006/main">
            <a:r>
              <a:t>- https://katowice.ipn.gov.pl/pl3/aktualnosci/228420,Strajkowe-lato-1980-i-powstanie-NSZZ-Solidarnosc-w-wojewodztwie-katowickim.html</a:t>
            </a:r>
          </a:p>
          <a:p xmlns:a="http://schemas.openxmlformats.org/drawingml/2006/main">
            <a:r>
              <a:t>- https://www.szukajwarchiwach.gov.pl/en/web/archiwum-komisji-krajowej-nszz-solidarnosc/zespoly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Zaproś 2–3 osoby do podania wniosku i dowodu. Koryguj tylko związek między nimi, nie samą opinię.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Daj 3 minuty na samodzielne odpowiedzi. Zbierz bilety lub poproś o pokazanie jednego zdania. To domyka kryteria sukcesu.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b8dee835b46b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0f54fedfa9b4ba2" /><Relationship Type="http://schemas.openxmlformats.org/officeDocument/2006/relationships/slideLayout" Target="/ppt/slideLayouts/slideLayout1.xml" Id="R16ffb0c3596d40c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fb0c3596d40c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a006c6ec74d54" /><Relationship Type="http://schemas.openxmlformats.org/officeDocument/2006/relationships/image" Target="/ppt/media/image.png" Id="R2131e818af704669" /><Relationship Type="http://schemas.openxmlformats.org/officeDocument/2006/relationships/notesSlide" Target="/ppt/notesSlides/notesSlide1.xml" Id="R8b18500ab91d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4e661cf724b69" /><Relationship Type="http://schemas.openxmlformats.org/officeDocument/2006/relationships/notesSlide" Target="/ppt/notesSlides/notesSlide2.xml" Id="R634f5b4346ff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63b1745b413a" /><Relationship Type="http://schemas.openxmlformats.org/officeDocument/2006/relationships/notesSlide" Target="/ppt/notesSlides/notesSlide3.xml" Id="Rdceb61d7b9fc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bad53d5747d8" /><Relationship Type="http://schemas.openxmlformats.org/officeDocument/2006/relationships/notesSlide" Target="/ppt/notesSlides/notesSlide4.xml" Id="Rae20dc976fee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dd0c58bd4404" /><Relationship Type="http://schemas.openxmlformats.org/officeDocument/2006/relationships/notesSlide" Target="/ppt/notesSlides/notesSlide5.xml" Id="Rc03f61c8591a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533c61a8942ef" /><Relationship Type="http://schemas.openxmlformats.org/officeDocument/2006/relationships/notesSlide" Target="/ppt/notesSlides/notesSlide6.xml" Id="Ra493ce7f9d3d4e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302acfbed40f6" /><Relationship Type="http://schemas.openxmlformats.org/officeDocument/2006/relationships/notesSlide" Target="/ppt/notesSlides/notesSlide7.xml" Id="R761b676edb904b3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9d37f8eca4b97" /><Relationship Type="http://schemas.openxmlformats.org/officeDocument/2006/relationships/notesSlide" Target="/ppt/notesSlides/notesSlide8.xml" Id="Rb962c7dc00b94bb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D52E74-BFD9-453E-981D-1FBC458DD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99ADE4-6697-4350-9AAC-D81A3DA17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31e818af704669"/>
          <a:stretch xmlns:a="http://schemas.openxmlformats.org/drawingml/2006/main"/>
        </p:blipFill>
        <p:spPr>
          <a:xfrm xmlns:a="http://schemas.openxmlformats.org/drawingml/2006/main">
            <a:off x="8572500" y="952500"/>
            <a:ext cx="2857500" cy="28575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8FFB51-0090-4D73-A48B-AE408D965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52E20"/>
                </a:solidFill>
              </a:defRPr>
            </a:pPr>
            <a:r>
              <a:rPr sz="1275" b="1">
                <a:solidFill>
                  <a:srgbClr val="C52E20"/>
                </a:solidFill>
              </a:rPr>
              <a:t>MODUŁ 02  ·  45 MIN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D1697D-AECC-4FD7-8EFE-72CFE3B75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953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71717"/>
                </a:solidFill>
              </a:defRPr>
            </a:pPr>
            <a:r>
              <a:rPr sz="4650" b="1">
                <a:solidFill>
                  <a:srgbClr val="171717"/>
                </a:solidFill>
              </a:rPr>
              <a:t>Postulaty i godność pracy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D44140-8304-476B-B689-781867E02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05250"/>
            <a:ext cx="6477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6635E"/>
                </a:solidFill>
              </a:defRPr>
            </a:pPr>
            <a:r>
              <a:rPr sz="1875" b="0">
                <a:solidFill>
                  <a:srgbClr val="66635E"/>
                </a:solidFill>
              </a:rPr>
              <a:t>Ustalenia dotyczą codziennego życia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B57E98-D394-4765-B5CB-53002583B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0075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1717"/>
                </a:solidFill>
              </a:defRPr>
            </a:pPr>
            <a:r>
              <a:rPr sz="1125" b="1">
                <a:solidFill>
                  <a:srgbClr val="171717"/>
                </a:solidFill>
              </a:rPr>
              <a:t>KLASY 7–8 + SZKOŁY PONADPODSTAWOWE</a:t>
            </a:r>
          </a:p>
        </p:txBody>
      </p:sp>
    </p:spTree>
    <p:extLst>
      <p:ext uri="{BB962C8B-B14F-4D97-AF65-F5344CB8AC3E}">
        <p14:creationId xmlns:p14="http://schemas.microsoft.com/office/powerpoint/2010/main" val="10843165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B27186-1EDB-4023-8B1A-D5802472B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50EABA-816F-49F9-B9E2-3F3577805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6F81C8-866F-426E-8C54-E770D61DA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AD69CA-9F6A-437B-828B-3ED76B5FE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04875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E4B3B"/>
                </a:solidFill>
              </a:defRPr>
            </a:pPr>
            <a:r>
              <a:rPr sz="1275" b="1">
                <a:solidFill>
                  <a:srgbClr val="EE4B3B"/>
                </a:solidFill>
              </a:rPr>
              <a:t>PYTANIE LEKCJI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5C68B6-84E8-4731-9C08-9CC778798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1057275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Co ustalenia mówią o pracy, zdrowiu, czasie i relacjach rodzinnych?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EAF7DA-FA91-4998-9D8D-D027FE6B3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990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8C8C8"/>
                </a:solidFill>
              </a:defRPr>
            </a:pPr>
            <a:r>
              <a:rPr sz="1650" b="0">
                <a:solidFill>
                  <a:srgbClr val="C8C8C8"/>
                </a:solidFill>
              </a:rPr>
              <a:t>Nie szukamy jednej gotowej odpowiedzi. Szukamy wniosku popartego informacją z materiału.</a:t>
            </a:r>
          </a:p>
        </p:txBody>
      </p:sp>
    </p:spTree>
    <p:extLst>
      <p:ext uri="{BB962C8B-B14F-4D97-AF65-F5344CB8AC3E}">
        <p14:creationId xmlns:p14="http://schemas.microsoft.com/office/powerpoint/2010/main" val="20972832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E50BEB-4CE6-4EFC-8794-A42E6D93D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89460D-C0E4-427C-9243-802ADE1D8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19C376-3371-4A36-8B93-71520F085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69A357-D165-4878-A147-69A2A2904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52E20"/>
                </a:solidFill>
              </a:defRPr>
            </a:pPr>
            <a:r>
              <a:rPr sz="1275" b="1">
                <a:solidFill>
                  <a:srgbClr val="C52E20"/>
                </a:solidFill>
              </a:rPr>
              <a:t>DZISIAJ POTRAFISZ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B9DB45-72FE-47D6-8441-E695BECB0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1066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18A025-0967-4D79-BBCF-AB60B862A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192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C3A2C4-0350-4510-B963-CC3B544F2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571625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analizować opis ustaleń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FFE9B9-9AEB-4A64-A921-669AA195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106680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2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2D2F01-9F0A-4841-868B-B9E7F21ED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956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C22C9B-0152-4C91-8A32-6BA7A4807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48000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odróżnić problem, zobowiązanie i skutek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AC4B54-ABBE-440B-B58B-E44DAA8D3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1066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F9D805-6921-4ED6-AF70-88AD95466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720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E7372E-9640-4D3D-A0B8-87C91BB6A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524375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wyjaśnić związek pracy z godnością</a:t>
            </a:r>
          </a:p>
        </p:txBody>
      </p:sp>
    </p:spTree>
    <p:extLst>
      <p:ext uri="{BB962C8B-B14F-4D97-AF65-F5344CB8AC3E}">
        <p14:creationId xmlns:p14="http://schemas.microsoft.com/office/powerpoint/2010/main" val="11843563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9E1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DCA066-B2DA-466F-B18D-74EB2DDDA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161122-437C-4B2B-859B-E45071E57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9D0A11-A315-431B-A8CC-A50D3C14D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D83FC4-EA67-4D82-9DED-CDBA60FD1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952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CZTERY WYMIARY PRACY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DA760D-433F-4931-9AFB-367EEE49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47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717"/>
                </a:solidFill>
              </a:defRPr>
            </a:pPr>
            <a:r>
              <a:rPr sz="2850" b="1">
                <a:solidFill>
                  <a:srgbClr val="171717"/>
                </a:solidFill>
              </a:rPr>
              <a:t>Ustalenia dotyczą życia poza kopalnią.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0A87DC-3701-4D82-A4DA-73C8AD368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B48B81-F3AB-4F1D-A556-7DFB885C9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CZAS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DF1B65-12B2-417E-A662-2D5361D45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system pracy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A39FAA-9777-4564-9360-A3543F52D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94702F-4E51-439A-B558-05A248619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RODZINA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EA4698-FA9B-419B-9A0D-B449DCA91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wolne dni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EDD03D-704A-483F-BF98-6659898E3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BAD94E-9717-4A7B-9F97-3810F731E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ZDROWIE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CA69D9-10BB-41B9-A820-CEFC8F46C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pylica płuc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3211CA-2436-4A94-A3C7-86FF88268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04EACE-1920-4608-99BA-BC86618A3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PRZYSZŁOŚĆ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2379BF-63D5-468D-84EB-B768DD651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wiek emerytalny</a:t>
            </a:r>
          </a:p>
        </p:txBody>
      </p:sp>
    </p:spTree>
    <p:extLst>
      <p:ext uri="{BB962C8B-B14F-4D97-AF65-F5344CB8AC3E}">
        <p14:creationId xmlns:p14="http://schemas.microsoft.com/office/powerpoint/2010/main" val="10999070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C382E9-ACB5-4B57-9A72-5B61136B2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A0EF27A-1F8B-436D-8911-5C90A6E05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0FF711-82EF-4BFD-951F-19341FB86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B49CC6-14AE-4684-A2B6-EBF0C3D23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SŁOWA, KTÓRE PORZĄDKUJĄ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812024-B8BD-4229-8CA9-34F04B334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postulat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9FA0A5-082A-4C83-AAAE-CD491ACA1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485900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8DF5B1-9232-421C-881A-768E5B18C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42875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żądanie lub propozycja zmiany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4F7DA5-39C6-4A79-A755-9522D886D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czterobrygadówka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D00CC8-4809-4906-85FE-6150A18C7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962275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BB030B-57CF-412E-9FC4-A52CF2565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905125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praca ciągła także w niedziele i święta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4C5EBC-D65E-4B4A-91BE-6F1865FC3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choroba zawodowa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1C53B3-C9FA-4F9B-97E1-941091617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438650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B54812-8B40-409E-AA7E-179324A4B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38150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choroba związana z warunkami pracy</a:t>
            </a:r>
          </a:p>
        </p:txBody>
      </p:sp>
    </p:spTree>
    <p:extLst>
      <p:ext uri="{BB962C8B-B14F-4D97-AF65-F5344CB8AC3E}">
        <p14:creationId xmlns:p14="http://schemas.microsoft.com/office/powerpoint/2010/main" val="10944216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BD967E-1835-4FCA-90D7-0564C28AB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CA9F8B-FDA8-47D3-A0DE-071972C92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FB729E-E94A-42BB-8F64-13C31F516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8FF9FD-E7C0-47B9-AB97-A7FB0DF60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E4B3B"/>
                </a:solidFill>
              </a:defRPr>
            </a:pPr>
            <a:r>
              <a:rPr sz="1350" b="1">
                <a:solidFill>
                  <a:srgbClr val="EE4B3B"/>
                </a:solidFill>
              </a:rPr>
              <a:t>PRACA W PARACH / GRUPACH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1F5F64-D887-47D3-937B-807683096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287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FFFFFF"/>
                </a:solidFill>
              </a:defRPr>
            </a:pPr>
            <a:r>
              <a:rPr sz="3375" b="1">
                <a:solidFill>
                  <a:srgbClr val="FFFFFF"/>
                </a:solidFill>
              </a:rPr>
              <a:t>Problem → zapis → znaczenie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209D41-5A1A-45CA-911A-ADF6177AB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88A54D-41F5-4134-9AB4-937BA1734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CA3184-0B55-40C7-9D48-05AA81ADA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Nazwij problem życia codziennego.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9E77AF-37F1-41AA-A58C-CE3C30436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ED21EA-F342-47E7-988F-E942DC028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1DA3887-8C70-47CD-8693-69A9B8EDA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Sprawdź: opis zmiany czy zobowiązanie?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CCB7C4-FCB1-4919-9F35-D760F640C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912A48-BABD-41DA-8F9A-E0B28E91A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C81C08-5A6D-447D-A021-26F411C78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Wyjaśnij znaczenie dla pracownika lub rodziny.</a:t>
            </a:r>
          </a:p>
        </p:txBody>
      </p:sp>
    </p:spTree>
    <p:extLst>
      <p:ext uri="{BB962C8B-B14F-4D97-AF65-F5344CB8AC3E}">
        <p14:creationId xmlns:p14="http://schemas.microsoft.com/office/powerpoint/2010/main" val="72270549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4BAB9E-2FD1-48F8-B1C5-3FDCC3364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3E66D0-83CB-454A-9D69-7E6670E1E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75BF06-428D-4939-9337-707293347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B38E1D-6847-43BB-B593-629EDD51A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UDOWODNIJ, NIE TYLKO POWIEDZ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3AF6AB-ECA0-460F-805C-9161C257F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371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Mój wniosek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B48D44-E92C-4FF2-AF35-09D6D17E5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48577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A92E8B-1622-4CB9-9F23-F5F0DDB64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666875"/>
            <a:ext cx="447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Informacja z opracowania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7759C6-8EDE-47EA-9503-BC25AD33C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81250"/>
            <a:ext cx="48577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0C575A-DB10-438C-95E1-77D603D2C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635E"/>
                </a:solidFill>
              </a:defRPr>
            </a:pPr>
            <a:r>
              <a:rPr sz="1575" b="0">
                <a:solidFill>
                  <a:srgbClr val="66635E"/>
                </a:solidFill>
              </a:rPr>
              <a:t>Łącznik: ponieważ / wskazuje na to / nie pozwala jeszcze stwierdzić</a:t>
            </a:r>
          </a:p>
        </p:txBody>
      </p:sp>
    </p:spTree>
    <p:extLst>
      <p:ext uri="{BB962C8B-B14F-4D97-AF65-F5344CB8AC3E}">
        <p14:creationId xmlns:p14="http://schemas.microsoft.com/office/powerpoint/2010/main" val="130771745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C52E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189AE6-DB5D-4DE7-83CE-B9A85D078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D99FCB-942C-4BF0-B54C-E3E4298CA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64D88E-E844-41F9-AFB9-84203A055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FE9219-2DFB-4317-8371-48885E03E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BILET WYJŚCIA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F3A3EB-B2BF-4977-BCC7-FB1385FA1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716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7F7CF0-F251-4095-9801-981788C13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524000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Najsilniej z godnością pracy łączy się…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402D5A-0061-46A0-8F9B-AB0EE0189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362200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A5E076-8EA4-44D1-8D74-B1B427E2F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527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6C2AFD-7B41-44E7-B7CC-414817090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905125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Opracowanie wskazuje, że…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814CC6-391B-428A-BE0E-E3C68499F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743325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780F72-09CF-4A84-907B-1F899C298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338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FDCEF6-A7C9-4629-A7B6-640A73A36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286250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Opracowanie nie pozwala stwierdzić, że…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F05355-B185-4F9F-A60E-7A58B4938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124450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995446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2026-08-10T10:37:00.5710000Z</dcterms:created>
  <dcterms:modified xsi:type="dcterms:W3CDTF">2026-08-10T10:37:00.5710000Z</dcterms:modified>
</coreProperties>
</file>